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5" r:id="rId9"/>
    <p:sldId id="264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78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86DC4A-E85C-48A4-940E-F6AA0D7E0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7680C98-7B53-46B3-895C-B83638789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FCE074C-B019-4C86-8BAA-26723FF9F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DE-51D2-411C-A8BC-5FC3AE6EBF25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7B1034C-D8D1-4DBF-9B2B-08600F95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CCE8B0-E6D5-4F88-BEE0-E9E2A82BB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2107-1FE6-44F9-82D1-647E7A4D82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16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50993B-E444-4FA1-B275-7C2D39DDA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3250F51-1A2A-4A15-8CC1-80588BEBF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26C63A8-455C-4E16-BB7E-19F24A22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DE-51D2-411C-A8BC-5FC3AE6EBF25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705A954-BB9B-41BA-B5B0-D5FC1632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963918F-3713-4DA8-B58A-8D424DCA3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2107-1FE6-44F9-82D1-647E7A4D82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09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88A5270-4EEC-440C-8CC4-510728299A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8508DA3-AC59-4897-BA7C-74479EC09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B65206-3FEE-4B02-B54D-E7D9898B5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DE-51D2-411C-A8BC-5FC3AE6EBF25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07A62DC-94E3-4E1D-ABF8-0CDA5E21C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4CF008A-3BBA-4654-A7A4-C886FFC6F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2107-1FE6-44F9-82D1-647E7A4D82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39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DFFE65-AACB-4F8F-B473-D4661836E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7A35FA-8E51-4BA8-BD8E-D6C044742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912CB7E-F76A-47F1-B79A-55315BCFB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DE-51D2-411C-A8BC-5FC3AE6EBF25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3E9DDED-BFB2-4F30-AA9F-D83CC78B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0B88B0-D457-4A98-AE6B-B4955DB7E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2107-1FE6-44F9-82D1-647E7A4D82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636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FD263E-BDE1-4E3D-998B-5AE8BCB1A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13C38AE-8D85-4B9A-8DEA-B2CD37149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CC6E147-8AD0-426D-917B-C2EF302C2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DE-51D2-411C-A8BC-5FC3AE6EBF25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84077C2-2432-45B7-8723-F00C10E9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5A0818-4604-4D21-AEE7-6A15311D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2107-1FE6-44F9-82D1-647E7A4D82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860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396529-1059-47A5-93A6-9208D267B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370FA8-30FA-4852-BCBF-A39AB019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3824B82-A96A-4240-A00F-5D20CD249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678B3E5-1B5A-4277-9E7E-7E5914416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DE-51D2-411C-A8BC-5FC3AE6EBF25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597C57D-9B20-4026-AFAB-ACAE3D220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6F31F40-8270-4173-AF2F-128D130B9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2107-1FE6-44F9-82D1-647E7A4D82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603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9A124C-CBF8-43D7-850D-048DD94B8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40F9CB0-B158-4D54-BD65-92EC3025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E2BD89E-9010-421B-9379-3FAFAF7E2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DE5D3D4-064A-46F2-8B4E-BA57F8DF0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3B1C5C9-3177-4818-9AAE-74D24ED89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DED7B29-5336-4317-BFE0-E970782BB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DE-51D2-411C-A8BC-5FC3AE6EBF25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690F71C-C223-4FF9-94AE-8B6DF4642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FECAC1B-CFFC-4129-B1B5-CA4427B5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2107-1FE6-44F9-82D1-647E7A4D82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635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D13005-0786-4E37-AAA2-BB5A14BCC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039056C-F245-4C0D-B086-923C47883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DE-51D2-411C-A8BC-5FC3AE6EBF25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91A211B-3D80-4D1F-AE3C-CA59AA00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6A44D45-79D2-468A-B693-162157C11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2107-1FE6-44F9-82D1-647E7A4D82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79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FAAC9FA-8593-4B21-B961-7BE929B40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DE-51D2-411C-A8BC-5FC3AE6EBF25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1B4953D-9CAA-4352-B9EB-D409F724B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ADCBC0B-0CE1-4B14-898D-B73F1FC7D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2107-1FE6-44F9-82D1-647E7A4D82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170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36CB42-3FE6-4802-B1E8-6B85EE2A4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479B6A-91F0-4CFF-95F8-969B1E976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7276CB7-908D-4C89-B239-243D6F690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0581C81-FCB7-409D-BE16-67F43936A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DE-51D2-411C-A8BC-5FC3AE6EBF25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2A79CA3-B5C3-4D97-8E68-07CF3D80C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74E9046-8E26-4BE2-923D-E93FCF9C5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2107-1FE6-44F9-82D1-647E7A4D82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730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F87740-9DFC-443E-AAF7-4817DD80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A303B02-154D-4F33-83F5-02BA88E8C6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17416D5-EA1B-4AD5-9178-3C7223395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E66581D-558B-40F1-814F-19C1AC8BC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DE-51D2-411C-A8BC-5FC3AE6EBF25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D93CB3A-24F1-4051-8110-639597AFE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0548624-451C-49A6-834A-E5B6EEB53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2107-1FE6-44F9-82D1-647E7A4D82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299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921CBEA-5063-4B2E-BF5D-94651C185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26B2AAC-A9F7-4DD8-907E-BAC0ADACC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9668D5C-3AB8-4840-A5FF-05B90DE06D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84FDE-51D2-411C-A8BC-5FC3AE6EBF25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0E3E42-5BED-4DCF-801E-DF8F5FC44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82AB1C0-8C9A-43C0-BAF1-EB021F6CF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02107-1FE6-44F9-82D1-647E7A4D82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611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2489948-BEE5-4A5B-978F-24E7200E52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" b="162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9A1C9E5-E15D-4ECC-A07E-B8F022085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pl-PL" sz="4000" b="1" dirty="0"/>
              <a:t>Great Britain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6FAB858-F117-4746-BE57-527840373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 fontScale="85000" lnSpcReduction="10000"/>
          </a:bodyPr>
          <a:lstStyle/>
          <a:p>
            <a:r>
              <a:rPr lang="pl-PL" sz="2000" dirty="0" err="1"/>
              <a:t>Authors</a:t>
            </a:r>
            <a:r>
              <a:rPr lang="pl-PL" sz="2000" dirty="0"/>
              <a:t>: Joachim Szwanc, Jakub Stryczek, Piotr Dziewic, Anna Chmielowska, Katarzyna Kolek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817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2489948-BEE5-4A5B-978F-24E7200E52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" b="162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9A1C9E5-E15D-4ECC-A07E-B8F022085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pl-PL" sz="4000" b="1" dirty="0"/>
              <a:t> Day #4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6FAB858-F117-4746-BE57-527840373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pl-PL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187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75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5E64D43-D8AD-4363-AB3B-63503B9B9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pl-PL" b="1" dirty="0" err="1">
                <a:solidFill>
                  <a:srgbClr val="FFFFFF"/>
                </a:solidFill>
              </a:rPr>
              <a:t>Okehampton</a:t>
            </a:r>
            <a:r>
              <a:rPr lang="pl-PL" b="1" dirty="0">
                <a:solidFill>
                  <a:srgbClr val="FFFFFF"/>
                </a:solidFill>
              </a:rPr>
              <a:t> College</a:t>
            </a:r>
          </a:p>
        </p:txBody>
      </p:sp>
      <p:pic>
        <p:nvPicPr>
          <p:cNvPr id="8" name="Symbol zastępczy zawartości 4">
            <a:extLst>
              <a:ext uri="{FF2B5EF4-FFF2-40B4-BE49-F238E27FC236}">
                <a16:creationId xmlns:a16="http://schemas.microsoft.com/office/drawing/2014/main" id="{6C2C6854-239F-4F23-88CF-4A517C25E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F899E35-67A7-4BFE-B0BD-84D70A948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FFFF"/>
                </a:solidFill>
              </a:rPr>
              <a:t>On </a:t>
            </a:r>
            <a:r>
              <a:rPr lang="pl-PL" dirty="0" err="1">
                <a:solidFill>
                  <a:srgbClr val="FFFFFF"/>
                </a:solidFill>
              </a:rPr>
              <a:t>day</a:t>
            </a:r>
            <a:r>
              <a:rPr lang="pl-PL" dirty="0">
                <a:solidFill>
                  <a:srgbClr val="FFFFFF"/>
                </a:solidFill>
              </a:rPr>
              <a:t> #4 we </a:t>
            </a:r>
            <a:r>
              <a:rPr lang="pl-PL" dirty="0" err="1">
                <a:solidFill>
                  <a:srgbClr val="FFFFFF"/>
                </a:solidFill>
              </a:rPr>
              <a:t>had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an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opportunity</a:t>
            </a:r>
            <a:r>
              <a:rPr lang="pl-PL" dirty="0">
                <a:solidFill>
                  <a:srgbClr val="FFFFFF"/>
                </a:solidFill>
              </a:rPr>
              <a:t> to </a:t>
            </a:r>
            <a:r>
              <a:rPr lang="pl-PL" dirty="0" err="1">
                <a:solidFill>
                  <a:srgbClr val="FFFFFF"/>
                </a:solidFill>
              </a:rPr>
              <a:t>see</a:t>
            </a:r>
            <a:r>
              <a:rPr lang="pl-PL" dirty="0">
                <a:solidFill>
                  <a:srgbClr val="FFFFFF"/>
                </a:solidFill>
              </a:rPr>
              <a:t> in </a:t>
            </a:r>
            <a:r>
              <a:rPr lang="pl-PL" dirty="0" err="1">
                <a:solidFill>
                  <a:srgbClr val="FFFFFF"/>
                </a:solidFill>
              </a:rPr>
              <a:t>what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way</a:t>
            </a:r>
            <a:r>
              <a:rPr lang="pl-PL" dirty="0">
                <a:solidFill>
                  <a:srgbClr val="FFFFFF"/>
                </a:solidFill>
              </a:rPr>
              <a:t> English </a:t>
            </a:r>
            <a:r>
              <a:rPr lang="pl-PL" dirty="0" err="1">
                <a:solidFill>
                  <a:srgbClr val="FFFFFF"/>
                </a:solidFill>
              </a:rPr>
              <a:t>teenagers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acquire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knowledge</a:t>
            </a:r>
            <a:r>
              <a:rPr lang="pl-PL" dirty="0">
                <a:solidFill>
                  <a:srgbClr val="FFFFFF"/>
                </a:solidFill>
              </a:rPr>
              <a:t>. We </a:t>
            </a:r>
            <a:r>
              <a:rPr lang="pl-PL" dirty="0" err="1">
                <a:solidFill>
                  <a:srgbClr val="FFFFFF"/>
                </a:solidFill>
              </a:rPr>
              <a:t>have</a:t>
            </a:r>
            <a:r>
              <a:rPr lang="pl-PL" dirty="0">
                <a:solidFill>
                  <a:srgbClr val="FFFFFF"/>
                </a:solidFill>
              </a:rPr>
              <a:t> to </a:t>
            </a:r>
            <a:r>
              <a:rPr lang="pl-PL" dirty="0" err="1">
                <a:solidFill>
                  <a:srgbClr val="FFFFFF"/>
                </a:solidFill>
              </a:rPr>
              <a:t>admit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that</a:t>
            </a:r>
            <a:r>
              <a:rPr lang="pl-PL" dirty="0">
                <a:solidFill>
                  <a:srgbClr val="FFFFFF"/>
                </a:solidFill>
              </a:rPr>
              <a:t> we </a:t>
            </a:r>
            <a:r>
              <a:rPr lang="pl-PL" dirty="0" err="1">
                <a:solidFill>
                  <a:srgbClr val="FFFFFF"/>
                </a:solidFill>
              </a:rPr>
              <a:t>were</a:t>
            </a:r>
            <a:r>
              <a:rPr lang="pl-PL" dirty="0">
                <a:solidFill>
                  <a:srgbClr val="FFFFFF"/>
                </a:solidFill>
              </a:rPr>
              <a:t> a bit </a:t>
            </a:r>
            <a:r>
              <a:rPr lang="pl-PL" dirty="0" err="1">
                <a:solidFill>
                  <a:srgbClr val="FFFFFF"/>
                </a:solidFill>
              </a:rPr>
              <a:t>jealous</a:t>
            </a:r>
            <a:r>
              <a:rPr lang="pl-PL" dirty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573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93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C22A3C8-4BBB-49D9-989A-5417F8E4F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FFFFFF"/>
                </a:solidFill>
              </a:rPr>
              <a:t>Exeter</a:t>
            </a:r>
          </a:p>
        </p:txBody>
      </p:sp>
      <p:pic>
        <p:nvPicPr>
          <p:cNvPr id="10" name="Symbol zastępczy zawartości 6">
            <a:extLst>
              <a:ext uri="{FF2B5EF4-FFF2-40B4-BE49-F238E27FC236}">
                <a16:creationId xmlns:a16="http://schemas.microsoft.com/office/drawing/2014/main" id="{84CB267B-FE32-41C8-BEAC-00A9D4CBBB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r="1" b="77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D924C63-018E-40C1-916F-C2A4CC9D4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rgbClr val="FFFFFF"/>
                </a:solidFill>
              </a:rPr>
              <a:t>In the </a:t>
            </a:r>
            <a:r>
              <a:rPr lang="pl-PL" sz="2000" dirty="0" err="1">
                <a:solidFill>
                  <a:srgbClr val="FFFFFF"/>
                </a:solidFill>
              </a:rPr>
              <a:t>evening</a:t>
            </a:r>
            <a:r>
              <a:rPr lang="pl-PL" sz="2000" dirty="0">
                <a:solidFill>
                  <a:srgbClr val="FFFFFF"/>
                </a:solidFill>
              </a:rPr>
              <a:t> we </a:t>
            </a:r>
            <a:r>
              <a:rPr lang="pl-PL" sz="2000" dirty="0" err="1">
                <a:solidFill>
                  <a:srgbClr val="FFFFFF"/>
                </a:solidFill>
              </a:rPr>
              <a:t>walked</a:t>
            </a:r>
            <a:r>
              <a:rPr lang="pl-PL" sz="2000" dirty="0">
                <a:solidFill>
                  <a:srgbClr val="FFFFFF"/>
                </a:solidFill>
              </a:rPr>
              <a:t> </a:t>
            </a:r>
            <a:r>
              <a:rPr lang="pl-PL" sz="2000" dirty="0" err="1">
                <a:solidFill>
                  <a:srgbClr val="FFFFFF"/>
                </a:solidFill>
              </a:rPr>
              <a:t>around</a:t>
            </a:r>
            <a:r>
              <a:rPr lang="pl-PL" sz="2000" dirty="0">
                <a:solidFill>
                  <a:srgbClr val="FFFFFF"/>
                </a:solidFill>
              </a:rPr>
              <a:t> the </a:t>
            </a:r>
            <a:r>
              <a:rPr lang="pl-PL" sz="2000" dirty="0" err="1">
                <a:solidFill>
                  <a:srgbClr val="FFFFFF"/>
                </a:solidFill>
              </a:rPr>
              <a:t>Christmas</a:t>
            </a:r>
            <a:r>
              <a:rPr lang="pl-PL" sz="2000" dirty="0">
                <a:solidFill>
                  <a:srgbClr val="FFFFFF"/>
                </a:solidFill>
              </a:rPr>
              <a:t> market and the </a:t>
            </a:r>
            <a:r>
              <a:rPr lang="pl-PL" sz="2000" dirty="0" err="1">
                <a:solidFill>
                  <a:srgbClr val="FFFFFF"/>
                </a:solidFill>
              </a:rPr>
              <a:t>city</a:t>
            </a:r>
            <a:r>
              <a:rPr lang="pl-PL" sz="2000" dirty="0">
                <a:solidFill>
                  <a:srgbClr val="FFFFFF"/>
                </a:solidFill>
              </a:rPr>
              <a:t> </a:t>
            </a:r>
            <a:r>
              <a:rPr lang="pl-PL" sz="2000" dirty="0" err="1">
                <a:solidFill>
                  <a:srgbClr val="FFFFFF"/>
                </a:solidFill>
              </a:rPr>
              <a:t>centre</a:t>
            </a:r>
            <a:r>
              <a:rPr lang="pl-PL" sz="2000" dirty="0">
                <a:solidFill>
                  <a:srgbClr val="FFFFFF"/>
                </a:solidFill>
              </a:rPr>
              <a:t> of Exeter. 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028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2489948-BEE5-4A5B-978F-24E7200E52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" b="162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9A1C9E5-E15D-4ECC-A07E-B8F022085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pl-PL" sz="4000" b="1" dirty="0"/>
              <a:t> Day #5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6FAB858-F117-4746-BE57-527840373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pl-PL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625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ymbol zastępczy zawartości 4">
            <a:extLst>
              <a:ext uri="{FF2B5EF4-FFF2-40B4-BE49-F238E27FC236}">
                <a16:creationId xmlns:a16="http://schemas.microsoft.com/office/drawing/2014/main" id="{53C2C65C-8461-4C8F-A6D3-1AEC1ED21E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r="27928" b="1"/>
          <a:stretch/>
        </p:blipFill>
        <p:spPr>
          <a:xfrm>
            <a:off x="6185051" y="10"/>
            <a:ext cx="5997632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63AB3CB-0593-4849-BB12-2CADA96542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7" r="13070"/>
          <a:stretch/>
        </p:blipFill>
        <p:spPr>
          <a:xfrm>
            <a:off x="-1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0" name="Freeform: Shape 14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E452FBC-8BC4-45DB-B11B-ED1C45E0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72" y="2667336"/>
            <a:ext cx="3886199" cy="1523328"/>
          </a:xfrm>
        </p:spPr>
        <p:txBody>
          <a:bodyPr>
            <a:normAutofit/>
          </a:bodyPr>
          <a:lstStyle/>
          <a:p>
            <a:pPr algn="ctr"/>
            <a:r>
              <a:rPr lang="pl-PL" sz="8800" b="1" dirty="0"/>
              <a:t>Bristol</a:t>
            </a:r>
          </a:p>
        </p:txBody>
      </p:sp>
    </p:spTree>
    <p:extLst>
      <p:ext uri="{BB962C8B-B14F-4D97-AF65-F5344CB8AC3E}">
        <p14:creationId xmlns:p14="http://schemas.microsoft.com/office/powerpoint/2010/main" val="42558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C5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1488DF9-4366-4D1D-BD4A-F17BE8EE2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FFFFFF"/>
                </a:solidFill>
              </a:rPr>
              <a:t>SS Great Britain</a:t>
            </a:r>
          </a:p>
        </p:txBody>
      </p:sp>
      <p:pic>
        <p:nvPicPr>
          <p:cNvPr id="8" name="Symbol zastępczy zawartości 4">
            <a:extLst>
              <a:ext uri="{FF2B5EF4-FFF2-40B4-BE49-F238E27FC236}">
                <a16:creationId xmlns:a16="http://schemas.microsoft.com/office/drawing/2014/main" id="{154E9550-7439-432F-AB29-67E059CFFA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r="-1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C821582-48D4-458E-BFFC-8DB0117D8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FFFF"/>
                </a:solidFill>
              </a:rPr>
              <a:t>SS Great Britain – a </a:t>
            </a:r>
            <a:r>
              <a:rPr lang="pl-PL" dirty="0" err="1">
                <a:solidFill>
                  <a:srgbClr val="FFFFFF"/>
                </a:solidFill>
              </a:rPr>
              <a:t>museum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ship</a:t>
            </a:r>
            <a:r>
              <a:rPr lang="pl-PL" dirty="0">
                <a:solidFill>
                  <a:srgbClr val="FFFFFF"/>
                </a:solidFill>
              </a:rPr>
              <a:t> and  </a:t>
            </a:r>
            <a:r>
              <a:rPr lang="pl-PL" dirty="0" err="1">
                <a:solidFill>
                  <a:srgbClr val="FFFFFF"/>
                </a:solidFill>
              </a:rPr>
              <a:t>former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passenger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ship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which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used</a:t>
            </a:r>
            <a:r>
              <a:rPr lang="pl-PL" dirty="0">
                <a:solidFill>
                  <a:srgbClr val="FFFFFF"/>
                </a:solidFill>
              </a:rPr>
              <a:t> to be the </a:t>
            </a:r>
            <a:r>
              <a:rPr lang="pl-PL" dirty="0" err="1">
                <a:solidFill>
                  <a:srgbClr val="FFFFFF"/>
                </a:solidFill>
              </a:rPr>
              <a:t>longest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passenger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ship</a:t>
            </a:r>
            <a:r>
              <a:rPr lang="pl-PL" dirty="0">
                <a:solidFill>
                  <a:srgbClr val="FFFFFF"/>
                </a:solidFill>
              </a:rPr>
              <a:t> in the </a:t>
            </a:r>
            <a:r>
              <a:rPr lang="pl-PL" dirty="0" err="1">
                <a:solidFill>
                  <a:srgbClr val="FFFFFF"/>
                </a:solidFill>
              </a:rPr>
              <a:t>world</a:t>
            </a:r>
            <a:r>
              <a:rPr lang="pl-PL" dirty="0">
                <a:solidFill>
                  <a:srgbClr val="FFFFFF"/>
                </a:solidFill>
              </a:rPr>
              <a:t> from 1845 to 1854.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35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E3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D4D927A-13D9-4117-A086-DE2B9A44C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FFFFFF"/>
                </a:solidFill>
              </a:rPr>
              <a:t>Bristol </a:t>
            </a:r>
            <a:r>
              <a:rPr lang="pl-PL" b="1" dirty="0" err="1">
                <a:solidFill>
                  <a:srgbClr val="FFFFFF"/>
                </a:solidFill>
              </a:rPr>
              <a:t>street</a:t>
            </a:r>
            <a:r>
              <a:rPr lang="pl-PL" b="1" dirty="0">
                <a:solidFill>
                  <a:srgbClr val="FFFFFF"/>
                </a:solidFill>
              </a:rPr>
              <a:t> art</a:t>
            </a:r>
          </a:p>
        </p:txBody>
      </p:sp>
      <p:pic>
        <p:nvPicPr>
          <p:cNvPr id="8" name="Symbol zastępczy zawartości 4">
            <a:extLst>
              <a:ext uri="{FF2B5EF4-FFF2-40B4-BE49-F238E27FC236}">
                <a16:creationId xmlns:a16="http://schemas.microsoft.com/office/drawing/2014/main" id="{BCE5BA0E-D664-410E-A472-5EC83CCCA0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82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36F4DC-A9EF-4D76-AD9D-8E69B5B5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FFFF"/>
                </a:solidFill>
              </a:rPr>
              <a:t>Bristol </a:t>
            </a:r>
            <a:r>
              <a:rPr lang="pl-PL" dirty="0" err="1">
                <a:solidFill>
                  <a:srgbClr val="FFFFFF"/>
                </a:solidFill>
              </a:rPr>
              <a:t>is</a:t>
            </a:r>
            <a:r>
              <a:rPr lang="pl-PL" dirty="0">
                <a:solidFill>
                  <a:srgbClr val="FFFFFF"/>
                </a:solidFill>
              </a:rPr>
              <a:t> the </a:t>
            </a:r>
            <a:r>
              <a:rPr lang="pl-PL" dirty="0" err="1">
                <a:solidFill>
                  <a:srgbClr val="FFFFFF"/>
                </a:solidFill>
              </a:rPr>
              <a:t>city</a:t>
            </a:r>
            <a:r>
              <a:rPr lang="pl-PL" dirty="0">
                <a:solidFill>
                  <a:srgbClr val="FFFFFF"/>
                </a:solidFill>
              </a:rPr>
              <a:t> of the most </a:t>
            </a:r>
            <a:r>
              <a:rPr lang="pl-PL" dirty="0" err="1">
                <a:solidFill>
                  <a:srgbClr val="FFFFFF"/>
                </a:solidFill>
              </a:rPr>
              <a:t>famous</a:t>
            </a:r>
            <a:r>
              <a:rPr lang="pl-PL" dirty="0">
                <a:solidFill>
                  <a:srgbClr val="FFFFFF"/>
                </a:solidFill>
              </a:rPr>
              <a:t> graffiti </a:t>
            </a:r>
            <a:r>
              <a:rPr lang="pl-PL" dirty="0" err="1">
                <a:solidFill>
                  <a:srgbClr val="FFFFFF"/>
                </a:solidFill>
              </a:rPr>
              <a:t>artist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such</a:t>
            </a:r>
            <a:r>
              <a:rPr lang="pl-PL" dirty="0">
                <a:solidFill>
                  <a:srgbClr val="FFFFFF"/>
                </a:solidFill>
              </a:rPr>
              <a:t> as </a:t>
            </a:r>
            <a:r>
              <a:rPr lang="pl-PL" dirty="0" err="1">
                <a:solidFill>
                  <a:srgbClr val="FFFFFF"/>
                </a:solidFill>
              </a:rPr>
              <a:t>Banksy</a:t>
            </a:r>
            <a:r>
              <a:rPr lang="pl-PL" dirty="0">
                <a:solidFill>
                  <a:srgbClr val="FFFFFF"/>
                </a:solidFill>
              </a:rPr>
              <a:t>. Here </a:t>
            </a:r>
            <a:r>
              <a:rPr lang="pl-PL" dirty="0" err="1">
                <a:solidFill>
                  <a:srgbClr val="FFFFFF"/>
                </a:solidFill>
              </a:rPr>
              <a:t>are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also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organised</a:t>
            </a:r>
            <a:r>
              <a:rPr lang="pl-PL" dirty="0">
                <a:solidFill>
                  <a:srgbClr val="FFFFFF"/>
                </a:solidFill>
              </a:rPr>
              <a:t> graffiti </a:t>
            </a:r>
            <a:r>
              <a:rPr lang="pl-PL" dirty="0" err="1">
                <a:solidFill>
                  <a:srgbClr val="FFFFFF"/>
                </a:solidFill>
              </a:rPr>
              <a:t>contests</a:t>
            </a:r>
            <a:r>
              <a:rPr lang="pl-PL" dirty="0">
                <a:solidFill>
                  <a:srgbClr val="FFFFFF"/>
                </a:solidFill>
              </a:rPr>
              <a:t> in </a:t>
            </a:r>
            <a:r>
              <a:rPr lang="pl-PL" dirty="0" err="1">
                <a:solidFill>
                  <a:srgbClr val="FFFFFF"/>
                </a:solidFill>
              </a:rPr>
              <a:t>which</a:t>
            </a:r>
            <a:r>
              <a:rPr lang="pl-PL" dirty="0">
                <a:solidFill>
                  <a:srgbClr val="FFFFFF"/>
                </a:solidFill>
              </a:rPr>
              <a:t>  </a:t>
            </a:r>
            <a:r>
              <a:rPr lang="pl-PL" dirty="0" err="1">
                <a:solidFill>
                  <a:srgbClr val="FFFFFF"/>
                </a:solidFill>
              </a:rPr>
              <a:t>artists</a:t>
            </a:r>
            <a:r>
              <a:rPr lang="pl-PL" dirty="0">
                <a:solidFill>
                  <a:srgbClr val="FFFFFF"/>
                </a:solidFill>
              </a:rPr>
              <a:t> from the </a:t>
            </a:r>
            <a:r>
              <a:rPr lang="pl-PL" dirty="0" err="1">
                <a:solidFill>
                  <a:srgbClr val="FFFFFF"/>
                </a:solidFill>
              </a:rPr>
              <a:t>whole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world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take</a:t>
            </a:r>
            <a:r>
              <a:rPr lang="pl-PL" dirty="0">
                <a:solidFill>
                  <a:srgbClr val="FFFFFF"/>
                </a:solidFill>
              </a:rPr>
              <a:t> part.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23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2489948-BEE5-4A5B-978F-24E7200E52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" b="162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9A1C9E5-E15D-4ECC-A07E-B8F022085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pl-PL" sz="4000" b="1" dirty="0"/>
              <a:t> Day #6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6FAB858-F117-4746-BE57-527840373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pl-PL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370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42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34ED160-B1BA-42A0-B680-A5044947F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FFFFFF"/>
                </a:solidFill>
              </a:rPr>
              <a:t>Stonehenge</a:t>
            </a:r>
          </a:p>
        </p:txBody>
      </p:sp>
      <p:pic>
        <p:nvPicPr>
          <p:cNvPr id="8" name="Symbol zastępczy zawartości 4">
            <a:extLst>
              <a:ext uri="{FF2B5EF4-FFF2-40B4-BE49-F238E27FC236}">
                <a16:creationId xmlns:a16="http://schemas.microsoft.com/office/drawing/2014/main" id="{CCA5A2D6-3B0E-4929-982C-112E8499F7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C96D988-1BB0-4864-BE3A-419161CC4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3600" dirty="0">
                <a:solidFill>
                  <a:srgbClr val="FFFFFF"/>
                </a:solidFill>
              </a:rPr>
              <a:t>The most </a:t>
            </a:r>
            <a:r>
              <a:rPr lang="pl-PL" sz="3600" dirty="0" err="1">
                <a:solidFill>
                  <a:srgbClr val="FFFFFF"/>
                </a:solidFill>
              </a:rPr>
              <a:t>iconic</a:t>
            </a:r>
            <a:r>
              <a:rPr lang="pl-PL" sz="3600" dirty="0">
                <a:solidFill>
                  <a:srgbClr val="FFFFFF"/>
                </a:solidFill>
              </a:rPr>
              <a:t> </a:t>
            </a:r>
            <a:r>
              <a:rPr lang="pl-PL" sz="3600" dirty="0" err="1">
                <a:solidFill>
                  <a:srgbClr val="FFFFFF"/>
                </a:solidFill>
              </a:rPr>
              <a:t>prehistoric</a:t>
            </a:r>
            <a:r>
              <a:rPr lang="pl-PL" sz="3600" dirty="0">
                <a:solidFill>
                  <a:srgbClr val="FFFFFF"/>
                </a:solidFill>
              </a:rPr>
              <a:t> monument in the </a:t>
            </a:r>
            <a:r>
              <a:rPr lang="pl-PL" sz="3600" dirty="0" err="1">
                <a:solidFill>
                  <a:srgbClr val="FFFFFF"/>
                </a:solidFill>
              </a:rPr>
              <a:t>world</a:t>
            </a:r>
            <a:r>
              <a:rPr lang="pl-PL" sz="3600" dirty="0">
                <a:solidFill>
                  <a:srgbClr val="FFFFFF"/>
                </a:solidFill>
              </a:rPr>
              <a:t>.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30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43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D06FEAE-4891-4968-B686-4010AE478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FFFFFF"/>
                </a:solidFill>
              </a:rPr>
              <a:t>Bath</a:t>
            </a:r>
          </a:p>
        </p:txBody>
      </p:sp>
      <p:pic>
        <p:nvPicPr>
          <p:cNvPr id="8" name="Symbol zastępczy zawartości 4">
            <a:extLst>
              <a:ext uri="{FF2B5EF4-FFF2-40B4-BE49-F238E27FC236}">
                <a16:creationId xmlns:a16="http://schemas.microsoft.com/office/drawing/2014/main" id="{D03F1F25-48EB-434C-B687-A2D7DB7D30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49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C4E600D-C709-432F-B2D9-075126AF7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400" dirty="0" err="1">
                <a:solidFill>
                  <a:srgbClr val="FFFFFF"/>
                </a:solidFill>
              </a:rPr>
              <a:t>During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our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stay</a:t>
            </a:r>
            <a:r>
              <a:rPr lang="pl-PL" sz="2400" dirty="0">
                <a:solidFill>
                  <a:srgbClr val="FFFFFF"/>
                </a:solidFill>
              </a:rPr>
              <a:t> in Bath we </a:t>
            </a:r>
            <a:r>
              <a:rPr lang="pl-PL" sz="2400" dirty="0" err="1">
                <a:solidFill>
                  <a:srgbClr val="FFFFFF"/>
                </a:solidFill>
              </a:rPr>
              <a:t>visited</a:t>
            </a:r>
            <a:r>
              <a:rPr lang="pl-PL" sz="2400" dirty="0">
                <a:solidFill>
                  <a:srgbClr val="FFFFFF"/>
                </a:solidFill>
              </a:rPr>
              <a:t> Roman </a:t>
            </a:r>
            <a:r>
              <a:rPr lang="pl-PL" sz="2400" dirty="0" err="1">
                <a:solidFill>
                  <a:srgbClr val="FFFFFF"/>
                </a:solidFill>
              </a:rPr>
              <a:t>Baths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which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is</a:t>
            </a:r>
            <a:r>
              <a:rPr lang="pl-PL" sz="2400" dirty="0">
                <a:solidFill>
                  <a:srgbClr val="FFFFFF"/>
                </a:solidFill>
              </a:rPr>
              <a:t> a </a:t>
            </a:r>
            <a:r>
              <a:rPr lang="pl-PL" sz="2400" dirty="0" err="1">
                <a:solidFill>
                  <a:srgbClr val="FFFFFF"/>
                </a:solidFill>
              </a:rPr>
              <a:t>complex</a:t>
            </a:r>
            <a:r>
              <a:rPr lang="pl-PL" sz="2400" dirty="0">
                <a:solidFill>
                  <a:srgbClr val="FFFFFF"/>
                </a:solidFill>
              </a:rPr>
              <a:t> of </a:t>
            </a:r>
            <a:r>
              <a:rPr lang="pl-PL" sz="2400" dirty="0" err="1">
                <a:solidFill>
                  <a:srgbClr val="FFFFFF"/>
                </a:solidFill>
              </a:rPr>
              <a:t>historical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interest</a:t>
            </a:r>
            <a:r>
              <a:rPr lang="pl-PL" sz="2400" dirty="0">
                <a:solidFill>
                  <a:srgbClr val="FFFFFF"/>
                </a:solidFill>
              </a:rPr>
              <a:t> and </a:t>
            </a:r>
            <a:r>
              <a:rPr lang="pl-PL" sz="2400" dirty="0" err="1">
                <a:solidFill>
                  <a:srgbClr val="FFFFFF"/>
                </a:solidFill>
              </a:rPr>
              <a:t>walked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around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through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best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known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streets</a:t>
            </a:r>
            <a:r>
              <a:rPr lang="pl-PL" sz="2400" dirty="0">
                <a:solidFill>
                  <a:srgbClr val="FFFFFF"/>
                </a:solidFill>
              </a:rPr>
              <a:t> in the </a:t>
            </a:r>
            <a:r>
              <a:rPr lang="pl-PL" sz="2400" dirty="0" err="1">
                <a:solidFill>
                  <a:srgbClr val="FFFFFF"/>
                </a:solidFill>
              </a:rPr>
              <a:t>city</a:t>
            </a:r>
            <a:r>
              <a:rPr lang="pl-PL" sz="2400" dirty="0">
                <a:solidFill>
                  <a:srgbClr val="FFFFFF"/>
                </a:solidFill>
              </a:rPr>
              <a:t>.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22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2489948-BEE5-4A5B-978F-24E7200E52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" b="162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9A1C9E5-E15D-4ECC-A07E-B8F022085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pl-PL" sz="4000" b="1" dirty="0"/>
              <a:t> Day #1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6FAB858-F117-4746-BE57-527840373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pl-PL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146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2489948-BEE5-4A5B-978F-24E7200E52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" b="162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9A1C9E5-E15D-4ECC-A07E-B8F022085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pl-PL" sz="4000" b="1" dirty="0"/>
              <a:t> Day #7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6FAB858-F117-4746-BE57-527840373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pl-PL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353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zawartości 4">
            <a:extLst>
              <a:ext uri="{FF2B5EF4-FFF2-40B4-BE49-F238E27FC236}">
                <a16:creationId xmlns:a16="http://schemas.microsoft.com/office/drawing/2014/main" id="{C608484D-A3F2-48F6-92B9-9A72124F54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0" r="18883"/>
          <a:stretch/>
        </p:blipFill>
        <p:spPr>
          <a:xfrm>
            <a:off x="6185051" y="10"/>
            <a:ext cx="5997632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CE41315-9B84-433B-9C4D-91447AB9FC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0" r="1621" b="-1"/>
          <a:stretch/>
        </p:blipFill>
        <p:spPr>
          <a:xfrm>
            <a:off x="-1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2472C5-5769-4254-ADEB-84FB5E942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72" y="2971482"/>
            <a:ext cx="3886199" cy="915035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/>
              <a:t>London – The </a:t>
            </a:r>
            <a:r>
              <a:rPr lang="pl-PL" sz="4800" b="1" dirty="0" err="1"/>
              <a:t>capital</a:t>
            </a:r>
            <a:r>
              <a:rPr lang="pl-PL" sz="4800" b="1" dirty="0"/>
              <a:t> of England</a:t>
            </a:r>
          </a:p>
        </p:txBody>
      </p:sp>
    </p:spTree>
    <p:extLst>
      <p:ext uri="{BB962C8B-B14F-4D97-AF65-F5344CB8AC3E}">
        <p14:creationId xmlns:p14="http://schemas.microsoft.com/office/powerpoint/2010/main" val="2766024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B4DB009-D4F8-4B88-ACC9-62F89234F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FFFFFF"/>
                </a:solidFill>
              </a:rPr>
              <a:t>Big Ben</a:t>
            </a:r>
          </a:p>
        </p:txBody>
      </p:sp>
      <p:pic>
        <p:nvPicPr>
          <p:cNvPr id="8" name="Symbol zastępczy zawartości 4">
            <a:extLst>
              <a:ext uri="{FF2B5EF4-FFF2-40B4-BE49-F238E27FC236}">
                <a16:creationId xmlns:a16="http://schemas.microsoft.com/office/drawing/2014/main" id="{1E5EAD21-9F21-4BC5-8D46-E8EB69BBDE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13C62E5-4CCC-4E01-9445-A2B23EE2D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FFFF"/>
                </a:solidFill>
              </a:rPr>
              <a:t>The most </a:t>
            </a:r>
            <a:r>
              <a:rPr lang="pl-PL" dirty="0" err="1">
                <a:solidFill>
                  <a:srgbClr val="FFFFFF"/>
                </a:solidFill>
              </a:rPr>
              <a:t>iconic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bell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whose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name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is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extended</a:t>
            </a:r>
            <a:r>
              <a:rPr lang="pl-PL" dirty="0">
                <a:solidFill>
                  <a:srgbClr val="FFFFFF"/>
                </a:solidFill>
              </a:rPr>
              <a:t> to </a:t>
            </a:r>
            <a:r>
              <a:rPr lang="pl-PL" dirty="0" err="1">
                <a:solidFill>
                  <a:srgbClr val="FFFFFF"/>
                </a:solidFill>
              </a:rPr>
              <a:t>both</a:t>
            </a:r>
            <a:r>
              <a:rPr lang="pl-PL" dirty="0">
                <a:solidFill>
                  <a:srgbClr val="FFFFFF"/>
                </a:solidFill>
              </a:rPr>
              <a:t>  the </a:t>
            </a:r>
            <a:r>
              <a:rPr lang="pl-PL" dirty="0" err="1">
                <a:solidFill>
                  <a:srgbClr val="FFFFFF"/>
                </a:solidFill>
              </a:rPr>
              <a:t>clock</a:t>
            </a:r>
            <a:r>
              <a:rPr lang="pl-PL" dirty="0">
                <a:solidFill>
                  <a:srgbClr val="FFFFFF"/>
                </a:solidFill>
              </a:rPr>
              <a:t> and the </a:t>
            </a:r>
            <a:r>
              <a:rPr lang="pl-PL" dirty="0" err="1">
                <a:solidFill>
                  <a:srgbClr val="FFFFFF"/>
                </a:solidFill>
              </a:rPr>
              <a:t>clock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tower</a:t>
            </a:r>
            <a:r>
              <a:rPr lang="pl-PL" dirty="0">
                <a:solidFill>
                  <a:srgbClr val="FFFFFF"/>
                </a:solidFill>
              </a:rPr>
              <a:t>. </a:t>
            </a:r>
            <a:r>
              <a:rPr lang="pl-PL" dirty="0" err="1">
                <a:solidFill>
                  <a:srgbClr val="FFFFFF"/>
                </a:solidFill>
              </a:rPr>
              <a:t>Unfortunately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it</a:t>
            </a:r>
            <a:r>
              <a:rPr lang="pl-PL" dirty="0">
                <a:solidFill>
                  <a:srgbClr val="FFFFFF"/>
                </a:solidFill>
              </a:rPr>
              <a:t> was </a:t>
            </a:r>
            <a:r>
              <a:rPr lang="pl-PL" dirty="0" err="1">
                <a:solidFill>
                  <a:srgbClr val="FFFFFF"/>
                </a:solidFill>
              </a:rPr>
              <a:t>hidden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behind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scaffolding</a:t>
            </a:r>
            <a:r>
              <a:rPr lang="pl-PL" dirty="0">
                <a:solidFill>
                  <a:srgbClr val="FFFFFF"/>
                </a:solidFill>
              </a:rPr>
              <a:t> :(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99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6BB7663-1530-4511-8B53-C2025B6B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pl-PL" b="1" dirty="0" err="1">
                <a:solidFill>
                  <a:srgbClr val="FFFFFF"/>
                </a:solidFill>
              </a:rPr>
              <a:t>Thames</a:t>
            </a:r>
            <a:r>
              <a:rPr lang="pl-PL" b="1" dirty="0">
                <a:solidFill>
                  <a:srgbClr val="FFFFFF"/>
                </a:solidFill>
              </a:rPr>
              <a:t> River </a:t>
            </a:r>
            <a:r>
              <a:rPr lang="pl-PL" b="1" dirty="0" err="1">
                <a:solidFill>
                  <a:srgbClr val="FFFFFF"/>
                </a:solidFill>
              </a:rPr>
              <a:t>Cruise</a:t>
            </a:r>
            <a:endParaRPr lang="pl-PL" b="1" dirty="0">
              <a:solidFill>
                <a:srgbClr val="FFFFFF"/>
              </a:solidFill>
            </a:endParaRPr>
          </a:p>
        </p:txBody>
      </p:sp>
      <p:pic>
        <p:nvPicPr>
          <p:cNvPr id="8" name="Symbol zastępczy zawartości 4">
            <a:extLst>
              <a:ext uri="{FF2B5EF4-FFF2-40B4-BE49-F238E27FC236}">
                <a16:creationId xmlns:a16="http://schemas.microsoft.com/office/drawing/2014/main" id="{C99C15F8-AA1F-43E5-805D-E724CEE47E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7" r="1" b="555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37EC4CE-C232-4352-9978-269C04711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dirty="0" err="1">
                <a:solidFill>
                  <a:srgbClr val="FFFFFF"/>
                </a:solidFill>
              </a:rPr>
              <a:t>During</a:t>
            </a:r>
            <a:r>
              <a:rPr lang="pl-PL" dirty="0">
                <a:solidFill>
                  <a:srgbClr val="FFFFFF"/>
                </a:solidFill>
              </a:rPr>
              <a:t> the </a:t>
            </a:r>
            <a:r>
              <a:rPr lang="pl-PL" dirty="0" err="1">
                <a:solidFill>
                  <a:srgbClr val="FFFFFF"/>
                </a:solidFill>
              </a:rPr>
              <a:t>Thames</a:t>
            </a:r>
            <a:r>
              <a:rPr lang="pl-PL" dirty="0">
                <a:solidFill>
                  <a:srgbClr val="FFFFFF"/>
                </a:solidFill>
              </a:rPr>
              <a:t> River </a:t>
            </a:r>
            <a:r>
              <a:rPr lang="pl-PL" dirty="0" err="1">
                <a:solidFill>
                  <a:srgbClr val="FFFFFF"/>
                </a:solidFill>
              </a:rPr>
              <a:t>Cruise</a:t>
            </a:r>
            <a:r>
              <a:rPr lang="pl-PL" dirty="0">
                <a:solidFill>
                  <a:srgbClr val="FFFFFF"/>
                </a:solidFill>
              </a:rPr>
              <a:t> we </a:t>
            </a:r>
            <a:r>
              <a:rPr lang="pl-PL" dirty="0" err="1">
                <a:solidFill>
                  <a:srgbClr val="FFFFFF"/>
                </a:solidFill>
              </a:rPr>
              <a:t>have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seen</a:t>
            </a:r>
            <a:r>
              <a:rPr lang="pl-PL" dirty="0">
                <a:solidFill>
                  <a:srgbClr val="FFFFFF"/>
                </a:solidFill>
              </a:rPr>
              <a:t> the most popular </a:t>
            </a:r>
            <a:r>
              <a:rPr lang="pl-PL" dirty="0" err="1">
                <a:solidFill>
                  <a:srgbClr val="FFFFFF"/>
                </a:solidFill>
              </a:rPr>
              <a:t>buildings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located</a:t>
            </a:r>
            <a:r>
              <a:rPr lang="pl-PL" dirty="0">
                <a:solidFill>
                  <a:srgbClr val="FFFFFF"/>
                </a:solidFill>
              </a:rPr>
              <a:t> in the </a:t>
            </a:r>
            <a:r>
              <a:rPr lang="pl-PL" dirty="0" err="1">
                <a:solidFill>
                  <a:srgbClr val="FFFFFF"/>
                </a:solidFill>
              </a:rPr>
              <a:t>river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vicinity</a:t>
            </a:r>
            <a:r>
              <a:rPr lang="pl-PL" dirty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26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767164-2F14-4886-BA6F-7228CE884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3600" dirty="0"/>
              <a:t>In the </a:t>
            </a:r>
            <a:r>
              <a:rPr lang="pl-PL" sz="3600" dirty="0" err="1"/>
              <a:t>evening</a:t>
            </a:r>
            <a:r>
              <a:rPr lang="pl-PL" sz="3600" dirty="0"/>
              <a:t> we </a:t>
            </a:r>
            <a:r>
              <a:rPr lang="pl-PL" sz="3600" dirty="0" err="1"/>
              <a:t>watched</a:t>
            </a:r>
            <a:r>
              <a:rPr lang="pl-PL" sz="3600" dirty="0"/>
              <a:t> „Bat out of </a:t>
            </a:r>
            <a:r>
              <a:rPr lang="pl-PL" sz="3600" dirty="0" err="1"/>
              <a:t>Hell</a:t>
            </a:r>
            <a:r>
              <a:rPr lang="pl-PL" sz="3600" dirty="0"/>
              <a:t>” –a musical in the London West End </a:t>
            </a:r>
            <a:r>
              <a:rPr lang="pl-PL" sz="3600" dirty="0" err="1"/>
              <a:t>Theatre</a:t>
            </a:r>
            <a:r>
              <a:rPr lang="pl-PL" sz="3600" dirty="0"/>
              <a:t>.</a:t>
            </a:r>
            <a:endParaRPr lang="en-US" sz="3600" dirty="0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35DA5C9-882B-4C2A-B547-EBBAE09B3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r="7397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9306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64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5433ADF-8B6C-49AF-A48C-798DFDE3B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pl-PL" b="1" dirty="0" err="1">
                <a:solidFill>
                  <a:srgbClr val="FFFFFF"/>
                </a:solidFill>
              </a:rPr>
              <a:t>Returned</a:t>
            </a:r>
            <a:r>
              <a:rPr lang="pl-PL" b="1" dirty="0">
                <a:solidFill>
                  <a:srgbClr val="FFFFFF"/>
                </a:solidFill>
              </a:rPr>
              <a:t> to </a:t>
            </a:r>
            <a:r>
              <a:rPr lang="pl-PL" b="1" dirty="0" err="1">
                <a:solidFill>
                  <a:srgbClr val="FFFFFF"/>
                </a:solidFill>
              </a:rPr>
              <a:t>poland</a:t>
            </a:r>
            <a:endParaRPr lang="pl-PL" b="1" dirty="0">
              <a:solidFill>
                <a:srgbClr val="FFFFFF"/>
              </a:solidFill>
            </a:endParaRPr>
          </a:p>
        </p:txBody>
      </p:sp>
      <p:pic>
        <p:nvPicPr>
          <p:cNvPr id="8" name="Symbol zastępczy zawartości 4">
            <a:extLst>
              <a:ext uri="{FF2B5EF4-FFF2-40B4-BE49-F238E27FC236}">
                <a16:creationId xmlns:a16="http://schemas.microsoft.com/office/drawing/2014/main" id="{621C88FE-4862-46D6-AB87-7B9335C6D0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1" r="1" b="15410"/>
          <a:stretch/>
        </p:blipFill>
        <p:spPr>
          <a:xfrm rot="10800000"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578831-9A50-4A2B-867C-F4D509A9F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dirty="0" err="1">
                <a:solidFill>
                  <a:srgbClr val="FFFFFF"/>
                </a:solidFill>
              </a:rPr>
              <a:t>Late</a:t>
            </a:r>
            <a:r>
              <a:rPr lang="pl-PL" dirty="0">
                <a:solidFill>
                  <a:srgbClr val="FFFFFF"/>
                </a:solidFill>
              </a:rPr>
              <a:t> in the </a:t>
            </a:r>
            <a:r>
              <a:rPr lang="pl-PL" dirty="0" err="1">
                <a:solidFill>
                  <a:srgbClr val="FFFFFF"/>
                </a:solidFill>
              </a:rPr>
              <a:t>evening</a:t>
            </a:r>
            <a:r>
              <a:rPr lang="pl-PL" dirty="0">
                <a:solidFill>
                  <a:srgbClr val="FFFFFF"/>
                </a:solidFill>
              </a:rPr>
              <a:t> of </a:t>
            </a:r>
            <a:r>
              <a:rPr lang="pl-PL" dirty="0" err="1">
                <a:solidFill>
                  <a:srgbClr val="FFFFFF"/>
                </a:solidFill>
              </a:rPr>
              <a:t>that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day</a:t>
            </a:r>
            <a:r>
              <a:rPr lang="pl-PL" dirty="0">
                <a:solidFill>
                  <a:srgbClr val="FFFFFF"/>
                </a:solidFill>
              </a:rPr>
              <a:t> we set off </a:t>
            </a:r>
            <a:r>
              <a:rPr lang="pl-PL" dirty="0" err="1">
                <a:solidFill>
                  <a:srgbClr val="FFFFFF"/>
                </a:solidFill>
              </a:rPr>
              <a:t>back</a:t>
            </a:r>
            <a:r>
              <a:rPr lang="pl-PL" dirty="0">
                <a:solidFill>
                  <a:srgbClr val="FFFFFF"/>
                </a:solidFill>
              </a:rPr>
              <a:t> to Poland </a:t>
            </a:r>
            <a:r>
              <a:rPr lang="pl-PL" dirty="0" err="1">
                <a:solidFill>
                  <a:srgbClr val="FFFFFF"/>
                </a:solidFill>
              </a:rPr>
              <a:t>which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also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took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us</a:t>
            </a:r>
            <a:r>
              <a:rPr lang="pl-PL" dirty="0">
                <a:solidFill>
                  <a:srgbClr val="FFFFFF"/>
                </a:solidFill>
              </a:rPr>
              <a:t> the </a:t>
            </a:r>
            <a:r>
              <a:rPr lang="pl-PL" dirty="0" err="1">
                <a:solidFill>
                  <a:srgbClr val="FFFFFF"/>
                </a:solidFill>
              </a:rPr>
              <a:t>whole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next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day</a:t>
            </a:r>
            <a:r>
              <a:rPr lang="pl-PL" dirty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A5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370BB2C-17E3-42D8-AA1B-D83F8E559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End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CA1E500-A64C-47E1-B054-EE9E5F617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37230"/>
            <a:ext cx="7188199" cy="478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64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340BAC7-8932-4D88-93B6-0434EB02D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pl-PL" b="1" dirty="0" err="1">
                <a:solidFill>
                  <a:srgbClr val="FFFFFF"/>
                </a:solidFill>
              </a:rPr>
              <a:t>Journey</a:t>
            </a:r>
            <a:r>
              <a:rPr lang="pl-PL" b="1" dirty="0">
                <a:solidFill>
                  <a:srgbClr val="FFFFFF"/>
                </a:solidFill>
              </a:rPr>
              <a:t> to the </a:t>
            </a:r>
            <a:r>
              <a:rPr lang="pl-PL" b="1" dirty="0" err="1">
                <a:solidFill>
                  <a:srgbClr val="FFFFFF"/>
                </a:solidFill>
              </a:rPr>
              <a:t>destination</a:t>
            </a:r>
            <a:endParaRPr lang="pl-PL" b="1" dirty="0">
              <a:solidFill>
                <a:srgbClr val="FFFFFF"/>
              </a:solidFill>
            </a:endParaRPr>
          </a:p>
        </p:txBody>
      </p:sp>
      <p:pic>
        <p:nvPicPr>
          <p:cNvPr id="10" name="Symbol zastępczy zawartości 6">
            <a:extLst>
              <a:ext uri="{FF2B5EF4-FFF2-40B4-BE49-F238E27FC236}">
                <a16:creationId xmlns:a16="http://schemas.microsoft.com/office/drawing/2014/main" id="{30EB095F-2835-4971-B908-8A2BF3F686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1" r="1" b="1541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AA456A4-8577-421D-A376-2E995B9C7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7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2489948-BEE5-4A5B-978F-24E7200E52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" b="162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9A1C9E5-E15D-4ECC-A07E-B8F022085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pl-PL" sz="4000" b="1" dirty="0"/>
              <a:t> Day #2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6FAB858-F117-4746-BE57-527840373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pl-PL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78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A995B4-A8E9-48A6-894E-63AE46630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3600" dirty="0">
                <a:solidFill>
                  <a:srgbClr val="FFFFFF"/>
                </a:solidFill>
              </a:rPr>
              <a:t>In the </a:t>
            </a:r>
            <a:r>
              <a:rPr lang="pl-PL" sz="3600" dirty="0" err="1">
                <a:solidFill>
                  <a:srgbClr val="FFFFFF"/>
                </a:solidFill>
              </a:rPr>
              <a:t>early</a:t>
            </a:r>
            <a:r>
              <a:rPr lang="pl-PL" sz="3600" dirty="0">
                <a:solidFill>
                  <a:srgbClr val="FFFFFF"/>
                </a:solidFill>
              </a:rPr>
              <a:t> </a:t>
            </a:r>
            <a:r>
              <a:rPr lang="pl-PL" sz="3600" dirty="0" err="1">
                <a:solidFill>
                  <a:srgbClr val="FFFFFF"/>
                </a:solidFill>
              </a:rPr>
              <a:t>morning</a:t>
            </a:r>
            <a:r>
              <a:rPr lang="pl-PL" sz="3600" dirty="0">
                <a:solidFill>
                  <a:srgbClr val="FFFFFF"/>
                </a:solidFill>
              </a:rPr>
              <a:t> of the </a:t>
            </a:r>
            <a:r>
              <a:rPr lang="pl-PL" sz="3600" dirty="0" err="1">
                <a:solidFill>
                  <a:srgbClr val="FFFFFF"/>
                </a:solidFill>
              </a:rPr>
              <a:t>day</a:t>
            </a:r>
            <a:r>
              <a:rPr lang="pl-PL" sz="3600" dirty="0">
                <a:solidFill>
                  <a:srgbClr val="FFFFFF"/>
                </a:solidFill>
              </a:rPr>
              <a:t> #2, we </a:t>
            </a:r>
            <a:r>
              <a:rPr lang="pl-PL" sz="3600" dirty="0" err="1">
                <a:solidFill>
                  <a:srgbClr val="FFFFFF"/>
                </a:solidFill>
              </a:rPr>
              <a:t>arrived</a:t>
            </a:r>
            <a:r>
              <a:rPr lang="pl-PL" sz="3600" dirty="0">
                <a:solidFill>
                  <a:srgbClr val="FFFFFF"/>
                </a:solidFill>
              </a:rPr>
              <a:t> to Calais and </a:t>
            </a:r>
            <a:r>
              <a:rPr lang="pl-PL" sz="3600" dirty="0" err="1">
                <a:solidFill>
                  <a:srgbClr val="FFFFFF"/>
                </a:solidFill>
              </a:rPr>
              <a:t>crossed</a:t>
            </a:r>
            <a:r>
              <a:rPr lang="pl-PL" sz="3600" dirty="0">
                <a:solidFill>
                  <a:srgbClr val="FFFFFF"/>
                </a:solidFill>
              </a:rPr>
              <a:t> the La Manche.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A98423C-B525-4E88-B542-28F9D80D8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26914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45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C984E40-C559-49E5-9AB9-E18D023EF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FFFFFF"/>
                </a:solidFill>
              </a:rPr>
              <a:t>YHA Cheddar</a:t>
            </a:r>
          </a:p>
        </p:txBody>
      </p:sp>
      <p:pic>
        <p:nvPicPr>
          <p:cNvPr id="8" name="Symbol zastępczy zawartości 4">
            <a:extLst>
              <a:ext uri="{FF2B5EF4-FFF2-40B4-BE49-F238E27FC236}">
                <a16:creationId xmlns:a16="http://schemas.microsoft.com/office/drawing/2014/main" id="{7105B6A5-69FD-46BA-B9E7-035787BAA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3" r="1" b="8599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4BCB48-2DE0-495D-905C-084B22C12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3600" dirty="0">
                <a:solidFill>
                  <a:srgbClr val="FFFFFF"/>
                </a:solidFill>
              </a:rPr>
              <a:t>In the </a:t>
            </a:r>
            <a:r>
              <a:rPr lang="pl-PL" sz="3600" dirty="0" err="1">
                <a:solidFill>
                  <a:srgbClr val="FFFFFF"/>
                </a:solidFill>
              </a:rPr>
              <a:t>evening</a:t>
            </a:r>
            <a:r>
              <a:rPr lang="pl-PL" sz="3600" dirty="0">
                <a:solidFill>
                  <a:srgbClr val="FFFFFF"/>
                </a:solidFill>
              </a:rPr>
              <a:t> of </a:t>
            </a:r>
            <a:r>
              <a:rPr lang="pl-PL" sz="3600" dirty="0" err="1">
                <a:solidFill>
                  <a:srgbClr val="FFFFFF"/>
                </a:solidFill>
              </a:rPr>
              <a:t>that</a:t>
            </a:r>
            <a:r>
              <a:rPr lang="pl-PL" sz="3600" dirty="0">
                <a:solidFill>
                  <a:srgbClr val="FFFFFF"/>
                </a:solidFill>
              </a:rPr>
              <a:t> </a:t>
            </a:r>
            <a:r>
              <a:rPr lang="pl-PL" sz="3600" dirty="0" err="1">
                <a:solidFill>
                  <a:srgbClr val="FFFFFF"/>
                </a:solidFill>
              </a:rPr>
              <a:t>day</a:t>
            </a:r>
            <a:r>
              <a:rPr lang="pl-PL" sz="3600" dirty="0">
                <a:solidFill>
                  <a:srgbClr val="FFFFFF"/>
                </a:solidFill>
              </a:rPr>
              <a:t> we </a:t>
            </a:r>
            <a:r>
              <a:rPr lang="pl-PL" sz="3600" dirty="0" err="1">
                <a:solidFill>
                  <a:srgbClr val="FFFFFF"/>
                </a:solidFill>
              </a:rPr>
              <a:t>accomodated</a:t>
            </a:r>
            <a:r>
              <a:rPr lang="pl-PL" sz="3600" dirty="0">
                <a:solidFill>
                  <a:srgbClr val="FFFFFF"/>
                </a:solidFill>
              </a:rPr>
              <a:t> in </a:t>
            </a:r>
            <a:r>
              <a:rPr lang="pl-PL" sz="3600" dirty="0" err="1">
                <a:solidFill>
                  <a:srgbClr val="FFFFFF"/>
                </a:solidFill>
              </a:rPr>
              <a:t>our</a:t>
            </a:r>
            <a:r>
              <a:rPr lang="pl-PL" sz="3600" dirty="0">
                <a:solidFill>
                  <a:srgbClr val="FFFFFF"/>
                </a:solidFill>
              </a:rPr>
              <a:t> hostel.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02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2489948-BEE5-4A5B-978F-24E7200E52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" b="162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9A1C9E5-E15D-4ECC-A07E-B8F022085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pl-PL" sz="4000" b="1" dirty="0"/>
              <a:t> Day #3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6FAB858-F117-4746-BE57-527840373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pl-PL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160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A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5A9660C-289F-4643-84D6-7ABA834D5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pl-PL" b="1" dirty="0" err="1">
                <a:solidFill>
                  <a:srgbClr val="FFFFFF"/>
                </a:solidFill>
              </a:rPr>
              <a:t>St</a:t>
            </a:r>
            <a:r>
              <a:rPr lang="pl-PL" b="1" dirty="0">
                <a:solidFill>
                  <a:srgbClr val="FFFFFF"/>
                </a:solidFill>
              </a:rPr>
              <a:t> </a:t>
            </a:r>
            <a:r>
              <a:rPr lang="pl-PL" b="1" dirty="0" err="1">
                <a:solidFill>
                  <a:srgbClr val="FFFFFF"/>
                </a:solidFill>
              </a:rPr>
              <a:t>Fagans</a:t>
            </a:r>
            <a:endParaRPr lang="pl-PL" b="1" dirty="0">
              <a:solidFill>
                <a:srgbClr val="FFFFFF"/>
              </a:solidFill>
            </a:endParaRPr>
          </a:p>
        </p:txBody>
      </p:sp>
      <p:pic>
        <p:nvPicPr>
          <p:cNvPr id="8" name="Symbol zastępczy zawartości 4">
            <a:extLst>
              <a:ext uri="{FF2B5EF4-FFF2-40B4-BE49-F238E27FC236}">
                <a16:creationId xmlns:a16="http://schemas.microsoft.com/office/drawing/2014/main" id="{251E15BF-C2A3-4BFA-8430-FB692F450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82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DDCBB6-EF3A-433C-8C95-2540B3773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3600" dirty="0">
                <a:solidFill>
                  <a:srgbClr val="FFFFFF"/>
                </a:solidFill>
              </a:rPr>
              <a:t>The </a:t>
            </a:r>
            <a:r>
              <a:rPr lang="pl-PL" sz="3600" dirty="0" err="1">
                <a:solidFill>
                  <a:srgbClr val="FFFFFF"/>
                </a:solidFill>
              </a:rPr>
              <a:t>first</a:t>
            </a:r>
            <a:r>
              <a:rPr lang="pl-PL" sz="3600" dirty="0">
                <a:solidFill>
                  <a:srgbClr val="FFFFFF"/>
                </a:solidFill>
              </a:rPr>
              <a:t> </a:t>
            </a:r>
            <a:r>
              <a:rPr lang="pl-PL" sz="3600" dirty="0" err="1">
                <a:solidFill>
                  <a:srgbClr val="FFFFFF"/>
                </a:solidFill>
              </a:rPr>
              <a:t>attraction</a:t>
            </a:r>
            <a:r>
              <a:rPr lang="pl-PL" sz="3600" dirty="0">
                <a:solidFill>
                  <a:srgbClr val="FFFFFF"/>
                </a:solidFill>
              </a:rPr>
              <a:t> of the </a:t>
            </a:r>
            <a:r>
              <a:rPr lang="pl-PL" sz="3600" dirty="0" err="1">
                <a:solidFill>
                  <a:srgbClr val="FFFFFF"/>
                </a:solidFill>
              </a:rPr>
              <a:t>day</a:t>
            </a:r>
            <a:r>
              <a:rPr lang="pl-PL" sz="3600" dirty="0">
                <a:solidFill>
                  <a:srgbClr val="FFFFFF"/>
                </a:solidFill>
              </a:rPr>
              <a:t> was </a:t>
            </a:r>
            <a:r>
              <a:rPr lang="pl-PL" sz="3600" dirty="0" err="1">
                <a:solidFill>
                  <a:srgbClr val="FFFFFF"/>
                </a:solidFill>
              </a:rPr>
              <a:t>sightseeing</a:t>
            </a:r>
            <a:r>
              <a:rPr lang="pl-PL" sz="3600" dirty="0">
                <a:solidFill>
                  <a:srgbClr val="FFFFFF"/>
                </a:solidFill>
              </a:rPr>
              <a:t> </a:t>
            </a:r>
            <a:r>
              <a:rPr lang="pl-PL" sz="3600" dirty="0" err="1">
                <a:solidFill>
                  <a:srgbClr val="FFFFFF"/>
                </a:solidFill>
              </a:rPr>
              <a:t>an</a:t>
            </a:r>
            <a:r>
              <a:rPr lang="pl-PL" sz="3600" dirty="0">
                <a:solidFill>
                  <a:srgbClr val="FFFFFF"/>
                </a:solidFill>
              </a:rPr>
              <a:t> open-</a:t>
            </a:r>
            <a:r>
              <a:rPr lang="pl-PL" sz="3600" dirty="0" err="1">
                <a:solidFill>
                  <a:srgbClr val="FFFFFF"/>
                </a:solidFill>
              </a:rPr>
              <a:t>air</a:t>
            </a:r>
            <a:r>
              <a:rPr lang="pl-PL" sz="3600" dirty="0">
                <a:solidFill>
                  <a:srgbClr val="FFFFFF"/>
                </a:solidFill>
              </a:rPr>
              <a:t> </a:t>
            </a:r>
            <a:r>
              <a:rPr lang="pl-PL" sz="3600" dirty="0" err="1">
                <a:solidFill>
                  <a:srgbClr val="FFFFFF"/>
                </a:solidFill>
              </a:rPr>
              <a:t>museum</a:t>
            </a:r>
            <a:r>
              <a:rPr lang="pl-PL" sz="3600" dirty="0">
                <a:solidFill>
                  <a:srgbClr val="FFFFFF"/>
                </a:solidFill>
              </a:rPr>
              <a:t> in the </a:t>
            </a:r>
            <a:r>
              <a:rPr lang="pl-PL" sz="3600" dirty="0" err="1">
                <a:solidFill>
                  <a:srgbClr val="FFFFFF"/>
                </a:solidFill>
              </a:rPr>
              <a:t>vicinity</a:t>
            </a:r>
            <a:r>
              <a:rPr lang="pl-PL" sz="3600" dirty="0">
                <a:solidFill>
                  <a:srgbClr val="FFFFFF"/>
                </a:solidFill>
              </a:rPr>
              <a:t> of Cardiff.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5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78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873327E-0067-4B83-AD12-AE221FE0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FFFFFF"/>
                </a:solidFill>
              </a:rPr>
              <a:t>Cardiff</a:t>
            </a:r>
          </a:p>
        </p:txBody>
      </p:sp>
      <p:pic>
        <p:nvPicPr>
          <p:cNvPr id="8" name="Symbol zastępczy zawartości 4">
            <a:extLst>
              <a:ext uri="{FF2B5EF4-FFF2-40B4-BE49-F238E27FC236}">
                <a16:creationId xmlns:a16="http://schemas.microsoft.com/office/drawing/2014/main" id="{4442E9D9-B2F2-4233-98D7-B11BAA3AA1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F8ECE39-C7AF-4517-A335-71E6D257E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3200" dirty="0">
                <a:solidFill>
                  <a:srgbClr val="FFFFFF"/>
                </a:solidFill>
              </a:rPr>
              <a:t>On </a:t>
            </a:r>
            <a:r>
              <a:rPr lang="pl-PL" sz="3200" dirty="0" err="1">
                <a:solidFill>
                  <a:srgbClr val="FFFFFF"/>
                </a:solidFill>
              </a:rPr>
              <a:t>our</a:t>
            </a:r>
            <a:r>
              <a:rPr lang="pl-PL" sz="3200" dirty="0">
                <a:solidFill>
                  <a:srgbClr val="FFFFFF"/>
                </a:solidFill>
              </a:rPr>
              <a:t> tour in Cardiff we </a:t>
            </a:r>
            <a:r>
              <a:rPr lang="pl-PL" sz="3200" dirty="0" err="1">
                <a:solidFill>
                  <a:srgbClr val="FFFFFF"/>
                </a:solidFill>
              </a:rPr>
              <a:t>were</a:t>
            </a:r>
            <a:r>
              <a:rPr lang="pl-PL" sz="3200" dirty="0">
                <a:solidFill>
                  <a:srgbClr val="FFFFFF"/>
                </a:solidFill>
              </a:rPr>
              <a:t> </a:t>
            </a:r>
            <a:r>
              <a:rPr lang="pl-PL" sz="3200" dirty="0" err="1">
                <a:solidFill>
                  <a:srgbClr val="FFFFFF"/>
                </a:solidFill>
              </a:rPr>
              <a:t>led</a:t>
            </a:r>
            <a:r>
              <a:rPr lang="pl-PL" sz="3200" dirty="0">
                <a:solidFill>
                  <a:srgbClr val="FFFFFF"/>
                </a:solidFill>
              </a:rPr>
              <a:t> by </a:t>
            </a:r>
            <a:r>
              <a:rPr lang="pl-PL" sz="3200" dirty="0" err="1">
                <a:solidFill>
                  <a:srgbClr val="FFFFFF"/>
                </a:solidFill>
              </a:rPr>
              <a:t>an</a:t>
            </a:r>
            <a:r>
              <a:rPr lang="pl-PL" sz="3200" dirty="0">
                <a:solidFill>
                  <a:srgbClr val="FFFFFF"/>
                </a:solidFill>
              </a:rPr>
              <a:t> English </a:t>
            </a:r>
            <a:r>
              <a:rPr lang="pl-PL" sz="3200" dirty="0" err="1">
                <a:solidFill>
                  <a:srgbClr val="FFFFFF"/>
                </a:solidFill>
              </a:rPr>
              <a:t>speaking</a:t>
            </a:r>
            <a:r>
              <a:rPr lang="pl-PL" sz="3200" dirty="0">
                <a:solidFill>
                  <a:srgbClr val="FFFFFF"/>
                </a:solidFill>
              </a:rPr>
              <a:t> </a:t>
            </a:r>
            <a:r>
              <a:rPr lang="pl-PL" sz="3200" dirty="0" err="1">
                <a:solidFill>
                  <a:srgbClr val="FFFFFF"/>
                </a:solidFill>
              </a:rPr>
              <a:t>guide</a:t>
            </a:r>
            <a:r>
              <a:rPr lang="pl-PL" sz="3200" dirty="0">
                <a:solidFill>
                  <a:srgbClr val="FFFFFF"/>
                </a:solidFill>
              </a:rPr>
              <a:t> </a:t>
            </a:r>
            <a:r>
              <a:rPr lang="pl-PL" sz="3200" dirty="0" err="1">
                <a:solidFill>
                  <a:srgbClr val="FFFFFF"/>
                </a:solidFill>
              </a:rPr>
              <a:t>who</a:t>
            </a:r>
            <a:r>
              <a:rPr lang="pl-PL" sz="3200" dirty="0">
                <a:solidFill>
                  <a:srgbClr val="FFFFFF"/>
                </a:solidFill>
              </a:rPr>
              <a:t> </a:t>
            </a:r>
            <a:r>
              <a:rPr lang="pl-PL" sz="3200" dirty="0" err="1">
                <a:solidFill>
                  <a:srgbClr val="FFFFFF"/>
                </a:solidFill>
              </a:rPr>
              <a:t>showed</a:t>
            </a:r>
            <a:r>
              <a:rPr lang="pl-PL" sz="3200" dirty="0">
                <a:solidFill>
                  <a:srgbClr val="FFFFFF"/>
                </a:solidFill>
              </a:rPr>
              <a:t> </a:t>
            </a:r>
            <a:r>
              <a:rPr lang="pl-PL" sz="3200" dirty="0" err="1">
                <a:solidFill>
                  <a:srgbClr val="FFFFFF"/>
                </a:solidFill>
              </a:rPr>
              <a:t>us</a:t>
            </a:r>
            <a:r>
              <a:rPr lang="pl-PL" sz="3200" dirty="0">
                <a:solidFill>
                  <a:srgbClr val="FFFFFF"/>
                </a:solidFill>
              </a:rPr>
              <a:t> the </a:t>
            </a:r>
            <a:r>
              <a:rPr lang="pl-PL" sz="3200" dirty="0" err="1">
                <a:solidFill>
                  <a:srgbClr val="FFFFFF"/>
                </a:solidFill>
              </a:rPr>
              <a:t>city</a:t>
            </a:r>
            <a:r>
              <a:rPr lang="pl-PL" sz="3200" dirty="0">
                <a:solidFill>
                  <a:srgbClr val="FFFFFF"/>
                </a:solidFill>
              </a:rPr>
              <a:t> from the </a:t>
            </a:r>
            <a:r>
              <a:rPr lang="pl-PL" sz="3200" dirty="0" err="1">
                <a:solidFill>
                  <a:srgbClr val="FFFFFF"/>
                </a:solidFill>
              </a:rPr>
              <a:t>inhabitant’s</a:t>
            </a:r>
            <a:r>
              <a:rPr lang="pl-PL" sz="3200" dirty="0">
                <a:solidFill>
                  <a:srgbClr val="FFFFFF"/>
                </a:solidFill>
              </a:rPr>
              <a:t> point of </a:t>
            </a:r>
            <a:r>
              <a:rPr lang="pl-PL" sz="3200" dirty="0" err="1">
                <a:solidFill>
                  <a:srgbClr val="FFFFFF"/>
                </a:solidFill>
              </a:rPr>
              <a:t>view</a:t>
            </a:r>
            <a:r>
              <a:rPr lang="pl-PL" sz="3200" dirty="0">
                <a:solidFill>
                  <a:srgbClr val="FFFFFF"/>
                </a:solidFill>
              </a:rPr>
              <a:t>.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5140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380</Words>
  <Application>Microsoft Office PowerPoint</Application>
  <PresentationFormat>Panoramiczny</PresentationFormat>
  <Paragraphs>39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Motyw pakietu Office</vt:lpstr>
      <vt:lpstr>Great Britain</vt:lpstr>
      <vt:lpstr> Day #1</vt:lpstr>
      <vt:lpstr>Journey to the destination</vt:lpstr>
      <vt:lpstr> Day #2</vt:lpstr>
      <vt:lpstr>In the early morning of the day #2, we arrived to Calais and crossed the La Manche.</vt:lpstr>
      <vt:lpstr>YHA Cheddar</vt:lpstr>
      <vt:lpstr> Day #3</vt:lpstr>
      <vt:lpstr>St Fagans</vt:lpstr>
      <vt:lpstr>Cardiff</vt:lpstr>
      <vt:lpstr> Day #4</vt:lpstr>
      <vt:lpstr>Okehampton College</vt:lpstr>
      <vt:lpstr>Exeter</vt:lpstr>
      <vt:lpstr> Day #5</vt:lpstr>
      <vt:lpstr>Bristol</vt:lpstr>
      <vt:lpstr>SS Great Britain</vt:lpstr>
      <vt:lpstr>Bristol street art</vt:lpstr>
      <vt:lpstr> Day #6</vt:lpstr>
      <vt:lpstr>Stonehenge</vt:lpstr>
      <vt:lpstr>Bath</vt:lpstr>
      <vt:lpstr> Day #7</vt:lpstr>
      <vt:lpstr>London – The capital of England</vt:lpstr>
      <vt:lpstr>Big Ben</vt:lpstr>
      <vt:lpstr>Thames River Cruise</vt:lpstr>
      <vt:lpstr>In the evening we watched „Bat out of Hell” –a musical in the London West End Theatre.</vt:lpstr>
      <vt:lpstr>Returned to poland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Britain</dc:title>
  <dc:creator>JAROSŁAW SZWANC</dc:creator>
  <cp:lastModifiedBy>annmaz.424</cp:lastModifiedBy>
  <cp:revision>5</cp:revision>
  <dcterms:created xsi:type="dcterms:W3CDTF">2019-01-06T18:58:21Z</dcterms:created>
  <dcterms:modified xsi:type="dcterms:W3CDTF">2020-05-28T09:52:11Z</dcterms:modified>
</cp:coreProperties>
</file>